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369A09-4FCD-82AD-154E-F287E7FD3C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C411A33-24D4-9C04-5E64-BFA5B2AF76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0F320C4-C0C6-D708-1DE7-A1B9F534B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412A3C-BF2B-9E81-C23F-CD8DE8398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1AA763-6CBD-9621-F8F7-068569F0B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1719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C2086FE-8FA9-6AA4-780B-6DFA76BE7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042AC6-E14B-F566-985C-C8DE4F46CA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FC2ACDE-8083-7CCA-ED2E-ECB5668F7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C98B42-523D-D7DE-C93C-E4541A812D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BD0420C-1FD6-232A-9BCA-4E6EE569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7435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DBEA40A-4142-97BE-E3C8-62BF63B25E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58B587-2DEC-E5F1-93C1-D28FA8450A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D84AAFA-14A3-7A88-9D42-7E62C2ABE4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CBF49A-E5C5-D1F5-910A-E0A5E8477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F9D812-0651-2FF2-28F3-618BBCEB2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631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FB4C2-775B-FA62-17DD-0F6CF7983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AB6A62D-79C5-91DB-EC99-AA1079E6DD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D0C99D-464A-D59D-E9F5-74362A78A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A5F2E8-D571-D439-2494-BA3D735DD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A837A25-4455-9B05-416B-346BFF956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723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AEFC22-BF45-6E2D-97F5-1197341E4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AD0ACFE-EB78-7B46-0C57-54DD8F8682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87604DC-1E55-7076-441F-6CC3339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AD5309-C052-E1E8-C5EC-5BE988613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6AFD7-47E2-01FB-EC54-5D2B58E73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622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3EE5EE-7836-70AA-0A27-3143DF9A9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D7CA68E-F1E3-C9CB-5C61-44E76BE1AE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56C426-713B-2D46-E28D-E548F9F6F3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2F3BA8-729B-51B3-3B8E-B46A4C66C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68C62B6-44A7-FDEA-FF0C-DDF356F37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E720D24-996D-D42A-8FB7-08D31A01D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9312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01E2315-5F8D-D69D-37F1-62A2056F41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9CB5645-117E-518A-A993-277A95F600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83252ED-217B-4412-5EB2-F0A299DFFE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3B5726D-D455-4931-CF81-7A073659D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63ADE68-B8C9-798D-9872-A8566D1EE4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2541C2-698C-2566-6823-32B6733A5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A2F7376-F72A-29DA-F816-44AD4F2F4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0C88978-BBEE-4C89-B95D-52A93F067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388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879CE3-B92B-638C-5A1B-5EAB0FA07F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280B66F-2589-2D52-A3DE-5EA76872A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FCA6F7A-A404-F4D9-5FB1-16967EC8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B9B21B5-BEEE-A7B8-108C-A9157AB22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9844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2D608AA-594C-B381-21F3-B0F99BB7F7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A921552-E0B9-F416-AB41-E4DA76EB70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15B6AFB-5DC7-71D4-3F45-504614BCD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85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36555F6-D200-8270-9ECC-DFEC7C010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1A66FD-A3A4-A0CB-02DA-513E992CCC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FA9CED1-91B9-6670-BB04-E48A94806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1EA5546-F30F-9A5F-07EB-7B4746505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3946F1-088B-F63F-478D-E8315D1D9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DFBD74D-FF06-79A1-3706-759A468EC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2709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0C96D77-7780-CA39-8E43-E8891A1CD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B9FEC6E-7C1F-F699-DA9C-E86D99121C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4DDD088-44B4-B3E9-9325-664B7BAB9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10B3CF-7A27-BF06-2F62-4A655E977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15C1CC6-A8C6-2956-6627-61AF7F8F0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67BE87E-5A86-46B2-C133-C991A263B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4665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18FAC9B0-5C64-6808-F388-086699A0C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CA0F00A-4D8D-77E1-F4B6-8E1EE68B0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EC1B7B-F492-B1D1-D62E-5A51B020E1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A49AD1-212B-49A6-AD0B-0D1C7AB173BA}" type="datetimeFigureOut">
              <a:rPr lang="fr-FR" smtClean="0"/>
              <a:t>05/08/2022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F4838A1-F158-6858-5848-A3DF66CD60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6906CA-4DE9-7DB4-ACD9-4173A633CD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DAB3C-E06E-4C2F-8284-B77591BD00B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1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am-outdoor.fr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F09EB524-F4CF-A400-A7A2-CEAC9FCD6163}"/>
              </a:ext>
            </a:extLst>
          </p:cNvPr>
          <p:cNvSpPr txBox="1">
            <a:spLocks/>
          </p:cNvSpPr>
          <p:nvPr/>
        </p:nvSpPr>
        <p:spPr>
          <a:xfrm>
            <a:off x="318074" y="4644457"/>
            <a:ext cx="6563154" cy="213382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br>
              <a:rPr lang="fr-FR" sz="7200" b="1">
                <a:latin typeface="Agency FB" panose="020B0503020202020204" pitchFamily="34" charset="0"/>
              </a:rPr>
            </a:br>
            <a:br>
              <a:rPr lang="fr-FR" sz="5300" b="1">
                <a:solidFill>
                  <a:schemeClr val="bg1"/>
                </a:solidFill>
                <a:latin typeface="Agency FB" panose="020B0503020202020204" pitchFamily="34" charset="0"/>
              </a:rPr>
            </a:br>
            <a:endParaRPr lang="fr-FR" sz="31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B339889-0025-6F8B-3656-525F68C81DA5}"/>
              </a:ext>
            </a:extLst>
          </p:cNvPr>
          <p:cNvSpPr txBox="1">
            <a:spLocks/>
          </p:cNvSpPr>
          <p:nvPr/>
        </p:nvSpPr>
        <p:spPr>
          <a:xfrm>
            <a:off x="899911" y="4818743"/>
            <a:ext cx="5399485" cy="17852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19907" rtl="0" eaLnBrk="1" latinLnBrk="0" hangingPunct="1">
              <a:lnSpc>
                <a:spcPct val="90000"/>
              </a:lnSpc>
              <a:spcBef>
                <a:spcPts val="787"/>
              </a:spcBef>
              <a:buFont typeface="Arial" panose="020B0604020202020204" pitchFamily="34" charset="0"/>
              <a:buNone/>
              <a:defRPr sz="189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59954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57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19907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41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79861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9814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99768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59721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19675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879628" indent="0" algn="ctr" defTabSz="719907" rtl="0" eaLnBrk="1" latinLnBrk="0" hangingPunct="1">
              <a:lnSpc>
                <a:spcPct val="90000"/>
              </a:lnSpc>
              <a:spcBef>
                <a:spcPts val="394"/>
              </a:spcBef>
              <a:buFont typeface="Arial" panose="020B0604020202020204" pitchFamily="34" charset="0"/>
              <a:buNone/>
              <a:defRPr sz="12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3600" dirty="0">
              <a:latin typeface="Agency FB" panose="020B0503020202020204" pitchFamily="34" charset="0"/>
            </a:endParaRPr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39A5F59D-8418-EA7C-80F0-0E6257AF0E1B}"/>
              </a:ext>
            </a:extLst>
          </p:cNvPr>
          <p:cNvSpPr txBox="1">
            <a:spLocks/>
          </p:cNvSpPr>
          <p:nvPr/>
        </p:nvSpPr>
        <p:spPr>
          <a:xfrm>
            <a:off x="171993" y="254299"/>
            <a:ext cx="11829507" cy="86965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19907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2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5400" b="1" dirty="0">
                <a:latin typeface="Agency FB" panose="020B0503020202020204" pitchFamily="34" charset="0"/>
              </a:rPr>
              <a:t>TEAM OUTDOOR </a:t>
            </a:r>
            <a:r>
              <a:rPr lang="fr-FR" sz="5400" dirty="0">
                <a:latin typeface="Agency FB" panose="020B0503020202020204" pitchFamily="34" charset="0"/>
              </a:rPr>
              <a:t>reste </a:t>
            </a:r>
            <a:r>
              <a:rPr lang="fr-FR" sz="5400" b="1" dirty="0">
                <a:latin typeface="Agency FB" panose="020B0503020202020204" pitchFamily="34" charset="0"/>
              </a:rPr>
              <a:t>OUVERT </a:t>
            </a:r>
            <a:r>
              <a:rPr lang="fr-FR" sz="5400" dirty="0">
                <a:latin typeface="Agency FB" panose="020B0503020202020204" pitchFamily="34" charset="0"/>
              </a:rPr>
              <a:t>tout le mois d’Août</a:t>
            </a:r>
            <a:endParaRPr lang="fr-FR" sz="4400" dirty="0">
              <a:latin typeface="Agency FB" panose="020B0503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C96B2BF-06FA-927F-50A7-1E5B19091664}"/>
              </a:ext>
            </a:extLst>
          </p:cNvPr>
          <p:cNvSpPr txBox="1"/>
          <p:nvPr/>
        </p:nvSpPr>
        <p:spPr>
          <a:xfrm>
            <a:off x="171993" y="1238702"/>
            <a:ext cx="11701933" cy="4832092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</a:rPr>
              <a:t>Du Samedi 6 Août au Dimanche 21 Août</a:t>
            </a:r>
          </a:p>
          <a:p>
            <a:pPr algn="ctr"/>
            <a:endParaRPr lang="fr-FR" sz="1600" b="1" dirty="0">
              <a:latin typeface="Agency FB" panose="020B0503020202020204" pitchFamily="34" charset="0"/>
            </a:endParaRPr>
          </a:p>
          <a:p>
            <a:pPr algn="ctr"/>
            <a:r>
              <a:rPr lang="fr-FR" sz="3200" b="1" dirty="0">
                <a:latin typeface="Agency FB" panose="020B0503020202020204" pitchFamily="34" charset="0"/>
              </a:rPr>
              <a:t>Du Mardi au Vendredi</a:t>
            </a:r>
          </a:p>
          <a:p>
            <a:pPr algn="ctr"/>
            <a:r>
              <a:rPr lang="fr-FR" sz="4800" b="1" dirty="0">
                <a:solidFill>
                  <a:srgbClr val="C00000"/>
                </a:solidFill>
                <a:latin typeface="Agency FB" panose="020B0503020202020204" pitchFamily="34" charset="0"/>
              </a:rPr>
              <a:t>11h – 14h00 / 15h30 – 19h </a:t>
            </a:r>
          </a:p>
          <a:p>
            <a:pPr algn="ctr"/>
            <a:endParaRPr lang="fr-FR" sz="800" dirty="0">
              <a:latin typeface="Agency FB" panose="020B0503020202020204" pitchFamily="34" charset="0"/>
            </a:endParaRPr>
          </a:p>
          <a:p>
            <a:pPr algn="ctr"/>
            <a:r>
              <a:rPr lang="fr-FR" sz="3200" b="1" dirty="0">
                <a:latin typeface="Agency FB" panose="020B0503020202020204" pitchFamily="34" charset="0"/>
              </a:rPr>
              <a:t>Samedi</a:t>
            </a:r>
          </a:p>
          <a:p>
            <a:pPr algn="ctr"/>
            <a:r>
              <a:rPr lang="fr-FR" sz="4800" b="1" dirty="0">
                <a:solidFill>
                  <a:srgbClr val="C00000"/>
                </a:solidFill>
                <a:latin typeface="Agency FB" panose="020B0503020202020204" pitchFamily="34" charset="0"/>
              </a:rPr>
              <a:t>10h – 14h00 / 15h30 – 19h</a:t>
            </a:r>
          </a:p>
          <a:p>
            <a:pPr algn="ctr"/>
            <a:endParaRPr lang="fr-FR" sz="800" dirty="0">
              <a:latin typeface="Agency FB" panose="020B0503020202020204" pitchFamily="34" charset="0"/>
            </a:endParaRPr>
          </a:p>
          <a:p>
            <a:pPr algn="ctr"/>
            <a:r>
              <a:rPr lang="fr-FR" sz="3200" b="1" dirty="0">
                <a:latin typeface="Agency FB" panose="020B0503020202020204" pitchFamily="34" charset="0"/>
              </a:rPr>
              <a:t>Dimanche &amp; Lundi</a:t>
            </a:r>
          </a:p>
          <a:p>
            <a:pPr algn="ctr"/>
            <a:r>
              <a:rPr lang="fr-FR" sz="4800" b="1" dirty="0">
                <a:latin typeface="Agency FB" panose="020B0503020202020204" pitchFamily="34" charset="0"/>
              </a:rPr>
              <a:t>fermé</a:t>
            </a:r>
            <a:endParaRPr lang="fr-FR" sz="900" b="1" dirty="0">
              <a:latin typeface="Agency FB" panose="020B0503020202020204" pitchFamily="34" charset="0"/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5850AE1-E1BA-3AA3-D119-8B98DEE474F8}"/>
              </a:ext>
            </a:extLst>
          </p:cNvPr>
          <p:cNvSpPr txBox="1"/>
          <p:nvPr/>
        </p:nvSpPr>
        <p:spPr>
          <a:xfrm>
            <a:off x="171993" y="6185547"/>
            <a:ext cx="12267657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2800" i="1" dirty="0">
                <a:latin typeface="Agency FB" panose="020B0503020202020204" pitchFamily="34" charset="0"/>
              </a:rPr>
              <a:t>Vos commandes  sur </a:t>
            </a:r>
            <a:r>
              <a:rPr lang="fr-FR" sz="2800" b="1" i="1" dirty="0">
                <a:latin typeface="Agency FB" panose="020B0503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www.team-outdoor.fr</a:t>
            </a:r>
            <a:r>
              <a:rPr lang="fr-FR" sz="2800" b="1" i="1" dirty="0">
                <a:latin typeface="Agency FB" panose="020B0503020202020204" pitchFamily="34" charset="0"/>
              </a:rPr>
              <a:t> </a:t>
            </a:r>
            <a:r>
              <a:rPr lang="fr-FR" sz="2800" i="1" dirty="0">
                <a:latin typeface="Agency FB" panose="020B0503020202020204" pitchFamily="34" charset="0"/>
              </a:rPr>
              <a:t>sont traitées sans interruption en août</a:t>
            </a:r>
          </a:p>
        </p:txBody>
      </p:sp>
    </p:spTree>
    <p:extLst>
      <p:ext uri="{BB962C8B-B14F-4D97-AF65-F5344CB8AC3E}">
        <p14:creationId xmlns:p14="http://schemas.microsoft.com/office/powerpoint/2010/main" val="82094175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55</Words>
  <Application>Microsoft Office PowerPoint</Application>
  <PresentationFormat>Grand écran</PresentationFormat>
  <Paragraphs>13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Agency FB</vt:lpstr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agnès DUHAIL</dc:creator>
  <cp:lastModifiedBy>agnès DUHAIL</cp:lastModifiedBy>
  <cp:revision>1</cp:revision>
  <dcterms:created xsi:type="dcterms:W3CDTF">2022-08-05T21:45:51Z</dcterms:created>
  <dcterms:modified xsi:type="dcterms:W3CDTF">2022-08-05T21:49:31Z</dcterms:modified>
</cp:coreProperties>
</file>